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8" r:id="rId2"/>
    <p:sldId id="260" r:id="rId3"/>
    <p:sldId id="268" r:id="rId4"/>
    <p:sldId id="270" r:id="rId5"/>
    <p:sldId id="272" r:id="rId6"/>
    <p:sldId id="286" r:id="rId7"/>
    <p:sldId id="282" r:id="rId8"/>
    <p:sldId id="405" r:id="rId9"/>
    <p:sldId id="408" r:id="rId10"/>
    <p:sldId id="358" r:id="rId11"/>
    <p:sldId id="412" r:id="rId12"/>
    <p:sldId id="420" r:id="rId13"/>
    <p:sldId id="409" r:id="rId14"/>
    <p:sldId id="410" r:id="rId15"/>
    <p:sldId id="411" r:id="rId16"/>
    <p:sldId id="418" r:id="rId17"/>
    <p:sldId id="4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52F8-3D3A-4CAD-9B57-4B977CE3C3E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64CD-A9A3-4509-9555-DA70A5983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0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35129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35129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35129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368" cy="35129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-25782"/>
            <a:ext cx="9144000" cy="1077218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</a:t>
            </a:r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«</a:t>
            </a:r>
            <a:r>
              <a:rPr lang="ru-RU" sz="3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Амангельдинская</a:t>
            </a:r>
            <a:r>
              <a:rPr lang="ru-RU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больница»</a:t>
            </a:r>
            <a:endParaRPr lang="en-US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Фото РБ\abfb5734-70ce-4485-930b-165156851a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7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РБ\a02b3355-d215-4318-b02f-5b49e9fc2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7468" y="13533"/>
            <a:ext cx="576064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Родильное отделение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9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 врачей\98124c73-bdb6-4508-ba60-8e4e6ba2ec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РБ\195fcc73-5dbc-4137-a82f-4933d93a90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073"/>
            <a:ext cx="9144000" cy="597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16632"/>
            <a:ext cx="489654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Кабинет ЛФК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9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РБ\c4303bbd-ac61-4c7f-bf05-5c3e49942e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РБ\2b853d7a-7550-4410-a04a-d164b8b46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865" y="116632"/>
            <a:ext cx="692708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Поликлиника прием врача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Презентация врачей\82b0b5d9-b2ca-4cfc-99e7-ff90dbe666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r="11570"/>
          <a:stretch/>
        </p:blipFill>
        <p:spPr bwMode="auto">
          <a:xfrm>
            <a:off x="1619672" y="3481241"/>
            <a:ext cx="5688632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ация врачей\ecf01e73-e222-43ad-83e5-9a22b37413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3650" r="7001" b="9017"/>
          <a:stretch/>
        </p:blipFill>
        <p:spPr bwMode="auto">
          <a:xfrm>
            <a:off x="4578271" y="261223"/>
            <a:ext cx="4571022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Презентация врачей\0108a9b5-c728-4674-8fa6-10bce3538bd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5183" r="7727" b="8386"/>
          <a:stretch/>
        </p:blipFill>
        <p:spPr bwMode="auto">
          <a:xfrm>
            <a:off x="16855" y="234416"/>
            <a:ext cx="4561415" cy="333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врачей\1b038457-452c-4550-8911-92f28ab945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/>
          <a:stretch/>
        </p:blipFill>
        <p:spPr bwMode="auto">
          <a:xfrm>
            <a:off x="0" y="764704"/>
            <a:ext cx="442798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езентация врачей\94e9a122-2760-4068-8416-540fc12221f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r="8210" b="8019"/>
          <a:stretch/>
        </p:blipFill>
        <p:spPr bwMode="auto">
          <a:xfrm>
            <a:off x="4427984" y="764704"/>
            <a:ext cx="471601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396552" y="620688"/>
            <a:ext cx="4644008" cy="470898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 algn="ctr">
              <a:buNone/>
            </a:pPr>
            <a:endParaRPr lang="ru-RU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/>
            </a:endParaRPr>
          </a:p>
          <a:p>
            <a:pPr lvl="0" algn="ctr">
              <a:buNone/>
            </a:pPr>
            <a:r>
              <a:rPr lang="ru-RU" sz="20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И.о</a:t>
            </a:r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. главного врача КГП «</a:t>
            </a:r>
            <a:r>
              <a:rPr lang="ru-RU" sz="20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Амангельдинская</a:t>
            </a:r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 РБ» Управления здравоохранения </a:t>
            </a:r>
            <a:r>
              <a:rPr lang="ru-RU" sz="20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акимата</a:t>
            </a:r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 </a:t>
            </a:r>
            <a:r>
              <a:rPr lang="ru-RU" sz="20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Костанайской</a:t>
            </a:r>
            <a:r>
              <a:rPr lang="ru-RU" sz="20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 области - </a:t>
            </a:r>
            <a:r>
              <a:rPr lang="ru-RU" sz="32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Каканова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 </a:t>
            </a:r>
            <a:r>
              <a:rPr lang="ru-RU" sz="32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Жанар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 </a:t>
            </a:r>
            <a:r>
              <a:rPr lang="ru-RU" sz="3200" b="1" i="1" dirty="0" err="1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Рамазановна</a:t>
            </a:r>
            <a:endParaRPr lang="ru-RU" sz="3200" b="1" i="1" dirty="0" smtClean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/>
            </a:endParaRPr>
          </a:p>
          <a:p>
            <a:pPr lvl="0" algn="ctr">
              <a:buNone/>
            </a:pPr>
            <a:endParaRPr lang="en-US" sz="3200" b="1" i="1" dirty="0" smtClean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/>
            </a:endParaRPr>
          </a:p>
          <a:p>
            <a:pPr lvl="0" algn="ctr">
              <a:buNone/>
            </a:pPr>
            <a:endParaRPr lang="ru-RU" sz="3200" b="1" i="1" dirty="0" smtClean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/>
            </a:endParaRPr>
          </a:p>
          <a:p>
            <a:pPr lvl="0" algn="ctr">
              <a:buNone/>
            </a:pP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Тел. 871440-21-186</a:t>
            </a:r>
          </a:p>
          <a:p>
            <a:pPr lvl="0" algn="ctr">
              <a:buNone/>
            </a:pPr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</a:rPr>
              <a:t>Моб. 8702-319-8616</a:t>
            </a:r>
          </a:p>
          <a:p>
            <a:pPr lvl="0" algn="ctr">
              <a:buNone/>
            </a:pPr>
            <a:endParaRPr lang="en-US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/>
            </a:endParaRPr>
          </a:p>
        </p:txBody>
      </p:sp>
      <p:pic>
        <p:nvPicPr>
          <p:cNvPr id="2051" name="Picture 2" descr="C:\Users\user\Downloads\20190227_1145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29493"/>
          <a:stretch/>
        </p:blipFill>
        <p:spPr bwMode="auto">
          <a:xfrm rot="5400000">
            <a:off x="4427180" y="1164014"/>
            <a:ext cx="3940836" cy="5014424"/>
          </a:xfrm>
          <a:prstGeom prst="snip2DiagRect">
            <a:avLst>
              <a:gd name="adj1" fmla="val 0"/>
              <a:gd name="adj2" fmla="val 82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56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15616" y="404664"/>
            <a:ext cx="7124700" cy="830997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kk-KZ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О больнице</a:t>
            </a:r>
            <a:endParaRPr lang="kk-KZ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/>
              <a:cs typeface="Arial Unicode MS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49325" y="1340768"/>
            <a:ext cx="8784976" cy="4185761"/>
          </a:xfrm>
        </p:spPr>
        <p:txBody>
          <a:bodyPr wrap="square"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>
              <a:buNone/>
            </a:pPr>
            <a:r>
              <a:rPr lang="ru-RU" sz="2000" b="1" i="1" dirty="0" smtClean="0">
                <a:latin typeface="Times New Roman" pitchFamily="18"/>
                <a:cs typeface="Arial Unicode MS" pitchFamily="2"/>
              </a:rPr>
              <a:t>    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Амангельдинская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районная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больница является единственным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лечебным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учреждением, оказывающим специализированную стационарную медицинскую помощь населению района.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Отдаленность от железно-дорожных путей сообщения            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                                    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г. Аркалыка 150 км.</a:t>
            </a:r>
          </a:p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    Больница находится в 3-х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и 2-х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этажном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зданиях, построенных в типовом проекте.     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cs typeface="Arial Unicode MS" pitchFamily="2"/>
            </a:endParaRPr>
          </a:p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    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настоящее время лечебно-оздоровительное учреждение районного центра обслуживает население </a:t>
            </a:r>
            <a:r>
              <a:rPr lang="ru-RU" sz="2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района 10206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чел. на 41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койко-мест. Кроме того, в сельских округах Амантогай,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Урпек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построены новые здания 2 врачебной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амбулатории,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2 фельдшерско-акушерских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пункта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, </a:t>
            </a:r>
            <a:r>
              <a:rPr lang="ru-RU" sz="2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10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медицинских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пунктов.</a:t>
            </a:r>
            <a:endParaRPr lang="kk-KZ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/>
              <a:cs typeface="Arial Unicode MS" pitchFamily="2"/>
            </a:endParaRPr>
          </a:p>
          <a:p>
            <a:pPr lvl="0">
              <a:buNone/>
            </a:pPr>
            <a:endParaRPr lang="ru-RU" sz="2600" b="1" dirty="0">
              <a:latin typeface="Times New Roman" pitchFamily="18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24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548680"/>
            <a:ext cx="8568952" cy="5404991"/>
          </a:xfrm>
        </p:spPr>
        <p:txBody>
          <a:bodyPr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 algn="ctr">
              <a:buNone/>
            </a:pPr>
            <a:endParaRPr lang="ru-RU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ru-RU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больнице </a:t>
            </a:r>
            <a:r>
              <a:rPr lang="ru-RU" sz="2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19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врачей, средний медицинский </a:t>
            </a:r>
            <a:r>
              <a:rPr lang="ru-RU" sz="2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106. 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постоянному </a:t>
            </a:r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</a:t>
            </a:r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квалификации персонала. </a:t>
            </a:r>
            <a:endParaRPr lang="kk-K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34966"/>
            <a:ext cx="8280920" cy="156966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0" lvl="0" indent="0" algn="ctr">
              <a:buNone/>
            </a:pPr>
            <a:r>
              <a:rPr lang="ru-RU" sz="3200" b="1" i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Больница оказывает </a:t>
            </a:r>
            <a:r>
              <a:rPr lang="ru-RU" sz="3200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медицинскую помощь </a:t>
            </a:r>
            <a:r>
              <a:rPr lang="ru-RU" sz="3200" b="1" i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населению района по следующим специальностям:   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544" y="1628800"/>
            <a:ext cx="8280920" cy="47525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Терапия             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Хирургия (общая)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Травматология </a:t>
            </a:r>
            <a:r>
              <a:rPr lang="ru-RU" sz="2300" b="1" dirty="0">
                <a:latin typeface="Times New Roman" pitchFamily="18"/>
                <a:cs typeface="Times New Roman" pitchFamily="18"/>
              </a:rPr>
              <a:t>и ортопедия </a:t>
            </a:r>
            <a:endParaRPr lang="ru-RU" sz="2300" b="1" dirty="0" smtClean="0">
              <a:latin typeface="Times New Roman" pitchFamily="18"/>
              <a:cs typeface="Times New Roman" pitchFamily="18"/>
            </a:endParaRP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Акушерство и гинекология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Педиатрия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Анестезиология и реаниматология 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Инфекционные болезни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Офтальмология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Оториноларингология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Фтизиатрия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Стоматология 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Рентгенология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Трансфузиология</a:t>
            </a:r>
          </a:p>
          <a:p>
            <a:pPr lvl="0" algn="ctr">
              <a:buNone/>
            </a:pPr>
            <a:r>
              <a:rPr lang="ru-RU" sz="2300" b="1" dirty="0" smtClean="0">
                <a:latin typeface="Times New Roman" pitchFamily="18"/>
                <a:cs typeface="Times New Roman" pitchFamily="18"/>
              </a:rPr>
              <a:t>Ультразвуковая диагностика</a:t>
            </a:r>
          </a:p>
          <a:p>
            <a:pPr lvl="0" algn="ctr">
              <a:buNone/>
            </a:pPr>
            <a:r>
              <a:rPr lang="kk-KZ" sz="2300" b="1" dirty="0" smtClean="0">
                <a:latin typeface="Times New Roman" pitchFamily="18"/>
                <a:cs typeface="Times New Roman" pitchFamily="18"/>
              </a:rPr>
              <a:t>Онкология</a:t>
            </a:r>
          </a:p>
          <a:p>
            <a:pPr lvl="0" algn="ctr">
              <a:buNone/>
            </a:pPr>
            <a:r>
              <a:rPr lang="kk-KZ" sz="2300" b="1" dirty="0" smtClean="0">
                <a:latin typeface="Times New Roman" pitchFamily="18"/>
                <a:cs typeface="Times New Roman" pitchFamily="18"/>
              </a:rPr>
              <a:t>Эндоскопия</a:t>
            </a:r>
            <a:endParaRPr lang="ru-RU" sz="2300" b="1" dirty="0" smtClean="0">
              <a:latin typeface="Times New Roman" pitchFamily="18"/>
              <a:cs typeface="Times New Roman" pitchFamily="18"/>
            </a:endParaRPr>
          </a:p>
          <a:p>
            <a:pPr algn="ctr">
              <a:buNone/>
            </a:pPr>
            <a:endParaRPr lang="ru-RU" sz="2300" b="1" dirty="0" smtClean="0">
              <a:latin typeface="Times New Roman" pitchFamily="18"/>
              <a:cs typeface="Arial Unicode MS" pitchFamily="2"/>
            </a:endParaRPr>
          </a:p>
          <a:p>
            <a:pPr algn="ctr">
              <a:buNone/>
            </a:pPr>
            <a:r>
              <a:rPr lang="ru-RU" sz="2300" b="1" dirty="0" smtClean="0">
                <a:latin typeface="Times New Roman" pitchFamily="18"/>
                <a:cs typeface="Arial Unicode MS" pitchFamily="2"/>
              </a:rPr>
              <a:t>Лабораторные</a:t>
            </a:r>
            <a:r>
              <a:rPr lang="ru-RU" sz="2300" b="1" dirty="0">
                <a:latin typeface="Times New Roman" pitchFamily="18"/>
                <a:cs typeface="Arial Unicode MS" pitchFamily="2"/>
              </a:rPr>
              <a:t>: общеклинические, биохимические исследования;      </a:t>
            </a:r>
          </a:p>
          <a:p>
            <a:pPr lvl="0">
              <a:buNone/>
            </a:pPr>
            <a:endParaRPr lang="kk-KZ" sz="2000" b="1" i="1" dirty="0"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648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9306" y="33505"/>
            <a:ext cx="7545388" cy="65919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Рентген кабинет</a:t>
            </a:r>
            <a:endParaRPr lang="en-US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/>
              <a:cs typeface="Arial Unicode MS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906588"/>
            <a:ext cx="3810000" cy="4319587"/>
          </a:xfrm>
        </p:spPr>
        <p:txBody>
          <a:bodyPr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</a:defRPr>
            </a:lvl9pPr>
          </a:lstStyle>
          <a:p>
            <a:pPr lvl="0">
              <a:buNone/>
            </a:pPr>
            <a:endParaRPr lang="en-US" sz="2600" b="1" dirty="0">
              <a:latin typeface="Times New Roman" pitchFamily="18"/>
              <a:cs typeface="Arial Unicode MS" pitchFamily="2"/>
            </a:endParaRPr>
          </a:p>
          <a:p>
            <a:pPr lvl="0">
              <a:buNone/>
            </a:pPr>
            <a:endParaRPr lang="en-US" sz="2600" b="1" dirty="0">
              <a:latin typeface="Times New Roman" pitchFamily="18"/>
              <a:cs typeface="Arial Unicode MS" pitchFamily="2"/>
            </a:endParaRPr>
          </a:p>
        </p:txBody>
      </p:sp>
      <p:pic>
        <p:nvPicPr>
          <p:cNvPr id="3075" name="Picture 3" descr="C:\Users\user\Desktop\фото\IMG-20190311-WA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5734"/>
          <a:stretch/>
        </p:blipFill>
        <p:spPr bwMode="auto">
          <a:xfrm>
            <a:off x="0" y="764704"/>
            <a:ext cx="3995936" cy="6085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Презентация врачей\cc2a0069-7a0d-45aa-a01d-31cd914dc7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r="8888"/>
          <a:stretch/>
        </p:blipFill>
        <p:spPr bwMode="auto">
          <a:xfrm>
            <a:off x="3923928" y="764704"/>
            <a:ext cx="5220072" cy="6085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2" y="0"/>
            <a:ext cx="8208912" cy="8367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Стоматологический кабинет</a:t>
            </a:r>
            <a:endParaRPr lang="en-US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/>
              <a:cs typeface="Arial Unicode MS" pitchFamily="2"/>
            </a:endParaRPr>
          </a:p>
        </p:txBody>
      </p:sp>
      <p:pic>
        <p:nvPicPr>
          <p:cNvPr id="4098" name="Picture 2" descr="C:\Users\user\Desktop\фото\IMG-20190311-WA00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5657" y="0"/>
            <a:ext cx="6192688" cy="7647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ru-RU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Операционный блок</a:t>
            </a:r>
            <a:endParaRPr lang="en-US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/>
              <a:cs typeface="Arial Unicode MS" pitchFamily="2"/>
            </a:endParaRPr>
          </a:p>
        </p:txBody>
      </p:sp>
      <p:pic>
        <p:nvPicPr>
          <p:cNvPr id="4" name="Picture 2" descr="C:\Users\User\Desktop\Презентация врачей\a07ec678-7d95-4c9d-a914-37410045cd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РБ\52064c1d-0f7b-4fd5-9cf2-ac5a01a88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826"/>
            <a:ext cx="9144000" cy="606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1178" y="22385"/>
            <a:ext cx="694877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/>
                <a:cs typeface="Arial Unicode MS" pitchFamily="2"/>
              </a:rPr>
              <a:t>Комплексное отделение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5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1426</TotalTime>
  <Words>197</Words>
  <Application>Microsoft Office PowerPoint</Application>
  <PresentationFormat>Экран (4:3)</PresentationFormat>
  <Paragraphs>42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Коммунальное государственное предприятие «Амангельдинская районная больница»</vt:lpstr>
      <vt:lpstr>Презентация PowerPoint</vt:lpstr>
      <vt:lpstr>О больнице</vt:lpstr>
      <vt:lpstr>Презентация PowerPoint</vt:lpstr>
      <vt:lpstr>Больница оказывает медицинскую помощь населению района по следующим специальностям:     </vt:lpstr>
      <vt:lpstr>Рентген кабинет</vt:lpstr>
      <vt:lpstr>Стоматологический кабинет</vt:lpstr>
      <vt:lpstr>Операционный блок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92</cp:revision>
  <dcterms:created xsi:type="dcterms:W3CDTF">2018-06-05T09:21:01Z</dcterms:created>
  <dcterms:modified xsi:type="dcterms:W3CDTF">2024-09-30T09:21:01Z</dcterms:modified>
</cp:coreProperties>
</file>